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87" r:id="rId6"/>
    <p:sldId id="989" r:id="rId7"/>
    <p:sldId id="99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同学们，本单元我们学习了如何描述网友或者朋友的情况。你一定有好朋友或者网友吧，请介绍一下他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，包括他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的姓名、年龄、兴趣爱好等方面。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7.eps" descr="id:21474970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9789" y="1458595"/>
            <a:ext cx="10490835" cy="394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1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89869" y="2043142"/>
            <a:ext cx="4181574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对人物作多方面的描述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形象生动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7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31310" y="2276872"/>
            <a:ext cx="849630" cy="781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2680562"/>
            <a:ext cx="68144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He’s Peter.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He is a tall boy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he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lives in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the UK. He is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twelve years old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He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can speak English and a little Chinese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He studies Chinese after school. He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likes PE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But he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isn’t good at </a:t>
            </a:r>
            <a:r>
              <a:rPr lang="en-US" altLang="zh-CN" b="0" u="wavy" dirty="0" err="1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cs typeface="Times New Roman" panose="02020603050405020304" pitchFamily="18" charset="0"/>
              </a:rPr>
              <a:t>Maths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13949" y="3346319"/>
            <a:ext cx="38327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除基本信息外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还对人物进行了评价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think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he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is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very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clever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...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内容充实丰富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小鼓.jpg" descr="id:2147497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31565" y="3509657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60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7462544" cy="32589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Sometimes I help him with his homework. He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watching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films.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chess with him on the Internet.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he is very clever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beats me many times.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come to 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future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975526" y="1340768"/>
            <a:ext cx="26380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结尾令人饱含期待。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70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74647" y="1529782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请根据表格信息，以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friend”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为题，介绍一下你的朋友王兵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要求：围绕以上几点展开描述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语句通顺，语法正确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502858"/>
              </p:ext>
            </p:extLst>
          </p:nvPr>
        </p:nvGraphicFramePr>
        <p:xfrm>
          <a:off x="406574" y="2094324"/>
          <a:ext cx="11440127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020327">
                  <a:extLst>
                    <a:ext uri="{9D8B030D-6E8A-4147-A177-3AD203B41FA5}">
                      <a16:colId xmlns:a16="http://schemas.microsoft.com/office/drawing/2014/main" val="1262560646"/>
                    </a:ext>
                  </a:extLst>
                </a:gridCol>
                <a:gridCol w="1345359">
                  <a:extLst>
                    <a:ext uri="{9D8B030D-6E8A-4147-A177-3AD203B41FA5}">
                      <a16:colId xmlns:a16="http://schemas.microsoft.com/office/drawing/2014/main" val="2634379161"/>
                    </a:ext>
                  </a:extLst>
                </a:gridCol>
                <a:gridCol w="2018038">
                  <a:extLst>
                    <a:ext uri="{9D8B030D-6E8A-4147-A177-3AD203B41FA5}">
                      <a16:colId xmlns:a16="http://schemas.microsoft.com/office/drawing/2014/main" val="2373094120"/>
                    </a:ext>
                  </a:extLst>
                </a:gridCol>
                <a:gridCol w="4038365">
                  <a:extLst>
                    <a:ext uri="{9D8B030D-6E8A-4147-A177-3AD203B41FA5}">
                      <a16:colId xmlns:a16="http://schemas.microsoft.com/office/drawing/2014/main" val="927874917"/>
                    </a:ext>
                  </a:extLst>
                </a:gridCol>
                <a:gridCol w="2018038">
                  <a:extLst>
                    <a:ext uri="{9D8B030D-6E8A-4147-A177-3AD203B41FA5}">
                      <a16:colId xmlns:a16="http://schemas.microsoft.com/office/drawing/2014/main" val="29762084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Hometown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180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 Bing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Nanjing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Chinese, Maths,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English, PE, Music, Art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football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349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444" y="1399641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is Wang Bing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eleven years old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lives in Nanjing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studies Chinese,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English, PE, Music and Art at school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Art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drawing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he usually plays football with me in the playground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help each other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good friends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0854" y="3339740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80696" y="206084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6574" y="2700294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89322" y="399643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77696" y="458112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70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191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339</cp:revision>
  <dcterms:created xsi:type="dcterms:W3CDTF">2020-11-06T05:24:00Z</dcterms:created>
  <dcterms:modified xsi:type="dcterms:W3CDTF">2025-05-26T07:39:57Z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